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9" r:id="rId3"/>
    <p:sldId id="268" r:id="rId4"/>
    <p:sldId id="260" r:id="rId5"/>
    <p:sldId id="269" r:id="rId6"/>
    <p:sldId id="271" r:id="rId7"/>
    <p:sldId id="262" r:id="rId8"/>
    <p:sldId id="263" r:id="rId9"/>
    <p:sldId id="273" r:id="rId10"/>
    <p:sldId id="274" r:id="rId11"/>
    <p:sldId id="275" r:id="rId12"/>
    <p:sldId id="276" r:id="rId13"/>
    <p:sldId id="264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7FDD-CA2E-465F-A87E-4CD22AB4DA84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20455-8845-4BAD-AF97-6C4CBD1A49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33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20455-8845-4BAD-AF97-6C4CBD1A498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9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251823B-8726-4E6A-BB60-1829154943F3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3B98BA-433A-414C-802A-402DC10F6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2924944"/>
            <a:ext cx="5470930" cy="1711662"/>
          </a:xfrm>
          <a:ln>
            <a:solidFill>
              <a:srgbClr val="C0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Moderately"/>
            <a:lightRig rig="threePt" dir="t"/>
          </a:scene3d>
          <a:sp3d>
            <a:bevelT prst="convex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600" cap="all" dirty="0" smtClean="0">
                <a:solidFill>
                  <a:srgbClr val="7030A0"/>
                </a:solidFill>
              </a:rPr>
              <a:t>Интерактивная папка -ЛЭПБУК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857892"/>
            <a:ext cx="6143652" cy="51703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Морозова Елена Викторовна</a:t>
            </a:r>
            <a:endParaRPr lang="ru-RU" sz="2000" dirty="0"/>
          </a:p>
        </p:txBody>
      </p:sp>
      <p:pic>
        <p:nvPicPr>
          <p:cNvPr id="4" name="Рисунок 3" descr="http://www.zanimatika.narod.ru/Roditeli_deti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85728"/>
            <a:ext cx="3764280" cy="254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YAnni_Duduk_i_skripka_-_Fonovaya_instrumentalnaya_muzyka_Vostochnyj_trans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7624" y="6329627"/>
            <a:ext cx="288032" cy="288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2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892480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67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084489"/>
            <a:ext cx="5004048" cy="37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0740000">
            <a:off x="107504" y="0"/>
            <a:ext cx="3651870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472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624"/>
            <a:ext cx="8892480" cy="666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2713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Заключение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7715304" cy="4873752"/>
          </a:xfrm>
        </p:spPr>
        <p:txBody>
          <a:bodyPr/>
          <a:lstStyle/>
          <a:p>
            <a:r>
              <a:rPr lang="ru-RU" dirty="0" smtClean="0"/>
              <a:t>В нашей маленькой книжке –раскладушке </a:t>
            </a:r>
            <a:r>
              <a:rPr lang="ru-RU" smtClean="0"/>
              <a:t>можно поместить </a:t>
            </a:r>
            <a:r>
              <a:rPr lang="ru-RU" dirty="0" smtClean="0"/>
              <a:t>очень много информации в очень привлекательной и интересной форме. </a:t>
            </a:r>
          </a:p>
          <a:p>
            <a:r>
              <a:rPr lang="ru-RU" dirty="0" smtClean="0"/>
              <a:t>Такая необычная подача материала обязательно привлечёт внимание ребёнка, и он ещё не раз возвратится к этой папке</a:t>
            </a:r>
          </a:p>
          <a:p>
            <a:pPr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33056"/>
            <a:ext cx="2998664" cy="22478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94" y="4293096"/>
            <a:ext cx="2866648" cy="21505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52" y="3909221"/>
            <a:ext cx="2262546" cy="2345958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1001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http://matecmex.com/images/55a65d45b1289.jpg"/>
          <p:cNvPicPr>
            <a:picLocks noGr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8501122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Лэпбук</a:t>
            </a:r>
            <a:r>
              <a:rPr lang="ru-RU" dirty="0" smtClean="0">
                <a:solidFill>
                  <a:schemeClr val="tx1"/>
                </a:solidFill>
              </a:rPr>
              <a:t> – сравнительно новое средство обучения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1 - lapbook em pé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214422"/>
            <a:ext cx="850112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424936" cy="60016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4800" dirty="0" err="1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Лэпбукинг</a:t>
            </a:r>
            <a:r>
              <a:rPr lang="ru-RU" sz="4800" dirty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новая эффективная методика в индивидуальном образовании дошкольника. Для детей это прежде всего игра – лэпбук игрушка! </a:t>
            </a:r>
            <a:endParaRPr lang="ru-RU" sz="48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13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Книжка - игрушка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Your Theme Scrap-Lap Book Kit: Yellow/Green#homeschool #lapbook #teache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14422"/>
            <a:ext cx="8643966" cy="5475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640960" cy="624337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Имеется свои плюсы: </a:t>
            </a:r>
            <a:endParaRPr lang="ru-RU" sz="2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</a:t>
            </a: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постоянного контакта с книгой ребёнок усваивает материал просто великолепно и без всяких усилий. Причём как со стороны ребёнка, так и со стороны родителя/педагога – всё происходит само – собой.</a:t>
            </a:r>
          </a:p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Лэпбук очень прост в изготовлении, а сам процесс его изготовления очень занятен и интересен.</a:t>
            </a:r>
          </a:p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+Сделав такую книжку ребёнок постоянно берёт её в руки, играет с ней и очень, очень ей гордится.</a:t>
            </a:r>
          </a:p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Ребёнок снова и снова возвращается к своей любимой поделке.</a:t>
            </a:r>
            <a:endParaRPr lang="ru-RU" sz="2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03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2" y="548680"/>
            <a:ext cx="7416824" cy="1152128"/>
          </a:xfrm>
          <a:prstGeom prst="roundRect">
            <a:avLst>
              <a:gd name="adj" fmla="val 8854"/>
            </a:avLst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indent="228600" algn="ctr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Развивающие игры (в них входят различные игры направленные на счет, сравнение, классификацию и т.д.)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99592" y="1844824"/>
            <a:ext cx="7416824" cy="115212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indent="228600" algn="ctr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Задания для создания математической сказки (побуждает через совместное творчество обобщения знаний)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9592" y="3123490"/>
            <a:ext cx="7416824" cy="131362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Творческая мастерская (собрать разрезные картинки, дорисовать на что похожа цифра, найти где спрятались цифры, графический диктант и т.д.)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1108" y="4725144"/>
            <a:ext cx="7416824" cy="131362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indent="228600" algn="just"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Математическая палитра (освоение цвета, формы, контура, обозначения цифры; тренировка моторики рук; развитие психических процессов)</a:t>
            </a:r>
            <a:endParaRPr lang="ru-RU" sz="2000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Я хочу сделать лэпбук. С чего начать?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643182"/>
            <a:ext cx="7467600" cy="3830770"/>
          </a:xfrm>
        </p:spPr>
        <p:txBody>
          <a:bodyPr>
            <a:normAutofit/>
          </a:bodyPr>
          <a:lstStyle/>
          <a:p>
            <a:r>
              <a:rPr lang="ru-RU" sz="4400" b="1" i="1" dirty="0" smtClean="0"/>
              <a:t>Тема для лэпбука</a:t>
            </a:r>
          </a:p>
          <a:p>
            <a:r>
              <a:rPr lang="ru-RU" sz="4400" b="1" i="1" dirty="0" smtClean="0"/>
              <a:t>Макет</a:t>
            </a:r>
          </a:p>
          <a:p>
            <a:r>
              <a:rPr lang="ru-RU" sz="4400" b="1" i="1" dirty="0" smtClean="0"/>
              <a:t>Создание шаблона</a:t>
            </a:r>
          </a:p>
          <a:p>
            <a:endParaRPr lang="ru-RU" sz="4400" dirty="0"/>
          </a:p>
        </p:txBody>
      </p:sp>
      <p:pic>
        <p:nvPicPr>
          <p:cNvPr id="4" name="Рисунок 3" descr="http://willenaflewelling.com/wp-content/uploads/2015/08/b2_sun_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20002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Что нужно, чтобы сделать лэпбук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429288"/>
          </a:xfrm>
        </p:spPr>
        <p:txBody>
          <a:bodyPr>
            <a:normAutofit/>
          </a:bodyPr>
          <a:lstStyle/>
          <a:p>
            <a:pPr lvl="0"/>
            <a:r>
              <a:rPr lang="ru-RU" sz="2600" dirty="0" smtClean="0"/>
              <a:t>Папка -основа. Ее можно купить готовую (кое-где она продается), а можно сделать своими руками. </a:t>
            </a:r>
          </a:p>
          <a:p>
            <a:pPr lvl="0"/>
            <a:r>
              <a:rPr lang="ru-RU" sz="2600" dirty="0" smtClean="0"/>
              <a:t> Обычная бумага. Можно использовать цветную бумагу для принтера, но и просто белые листы, если их хорошо оформить и раскрасить, смотрятся очень неплохо.</a:t>
            </a:r>
          </a:p>
          <a:p>
            <a:pPr lvl="0"/>
            <a:r>
              <a:rPr lang="ru-RU" sz="2600" dirty="0" smtClean="0"/>
              <a:t>Ножницы.</a:t>
            </a:r>
          </a:p>
          <a:p>
            <a:pPr lvl="0"/>
            <a:r>
              <a:rPr lang="ru-RU" sz="2600" dirty="0" smtClean="0"/>
              <a:t>Клей.</a:t>
            </a:r>
          </a:p>
          <a:p>
            <a:pPr lvl="0"/>
            <a:r>
              <a:rPr lang="ru-RU" sz="2600" dirty="0" smtClean="0"/>
              <a:t>Скотч двусторонний.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www.izdom.ru/static/store/full/af669e72-9e05-46c0-9119-0fbf80c942d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581128"/>
            <a:ext cx="2416696" cy="206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4888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427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331</TotalTime>
  <Words>308</Words>
  <Application>Microsoft Office PowerPoint</Application>
  <PresentationFormat>Экран (4:3)</PresentationFormat>
  <Paragraphs>28</Paragraphs>
  <Slides>14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 Black</vt:lpstr>
      <vt:lpstr>Calibri</vt:lpstr>
      <vt:lpstr>Century Schoolbook</vt:lpstr>
      <vt:lpstr>Segoe UI Black</vt:lpstr>
      <vt:lpstr>Times New Roman</vt:lpstr>
      <vt:lpstr>Verdana</vt:lpstr>
      <vt:lpstr>Wingdings</vt:lpstr>
      <vt:lpstr>Wingdings 2</vt:lpstr>
      <vt:lpstr>Эркер</vt:lpstr>
      <vt:lpstr>Интерактивная папка -ЛЭПБУК</vt:lpstr>
      <vt:lpstr>Лэпбук – сравнительно новое средство обучения  </vt:lpstr>
      <vt:lpstr>Презентация PowerPoint</vt:lpstr>
      <vt:lpstr>Книжка - игрушка</vt:lpstr>
      <vt:lpstr>Презентация PowerPoint</vt:lpstr>
      <vt:lpstr>Презентация PowerPoint</vt:lpstr>
      <vt:lpstr>Я хочу сделать лэпбук. С чего начать? </vt:lpstr>
      <vt:lpstr>Что нужно, чтобы сделать лэпбук.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ЛЭПБУК -  КАК ФОРМА СОВМЕСТНОЙ ДЕТЕЛЬНОСТИ ВЗРОСЛОГО И ДЕТЕЙ</dc:title>
  <dc:creator>USER</dc:creator>
  <cp:lastModifiedBy>рс</cp:lastModifiedBy>
  <cp:revision>29</cp:revision>
  <dcterms:created xsi:type="dcterms:W3CDTF">2015-12-09T17:30:38Z</dcterms:created>
  <dcterms:modified xsi:type="dcterms:W3CDTF">2018-10-01T09:32:42Z</dcterms:modified>
</cp:coreProperties>
</file>